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294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552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8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811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10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38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157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259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59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80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4B810-DB16-3749-AB86-E7E0196740ED}" type="datetimeFigureOut">
              <a:rPr lang="en-US" smtClean="0"/>
              <a:t>10/12/14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76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tx2"/>
          </a:fgClr>
          <a:bgClr>
            <a:schemeClr val="tx2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4B810-DB16-3749-AB86-E7E0196740ED}" type="datetimeFigureOut">
              <a:rPr lang="en-US" smtClean="0"/>
              <a:t>10/10/14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1D929-6628-2A44-9473-1273ADC27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03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Climate Justice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SWBAT compare and contrast the effects, orally, in writing, and in a visual, of climate change on two different socioeconomic groups in order to evaluate whether climate change impacts those groups proportionally.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893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sz="4400" i="1" dirty="0" smtClean="0"/>
              <a:t>Does </a:t>
            </a:r>
            <a:r>
              <a:rPr lang="en-US" sz="4400" i="1" dirty="0"/>
              <a:t>climate change equally affect the poor and the wealthy? Why or why not? </a:t>
            </a:r>
            <a:endParaRPr lang="en-US" sz="4400" i="1" dirty="0" smtClean="0"/>
          </a:p>
          <a:p>
            <a:pPr marL="0" indent="0" algn="ctr">
              <a:buNone/>
            </a:pPr>
            <a:r>
              <a:rPr lang="en-US" sz="4400" i="1" dirty="0"/>
              <a:t>	</a:t>
            </a:r>
            <a:r>
              <a:rPr lang="en-US" sz="4400" i="1" dirty="0" smtClean="0"/>
              <a:t>Explain, using examples if you can.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024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SWBAT compare and contrast the effects, orally, in writing, and in a visual, of climate change on two different socioeconomic groups in order to evaluate whether climate change impacts those groups proportionally.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620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Activity: Climate Justice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You will read “Climate Justice,” to gather information showing how climate change can affect poor as well as wealthier communities.</a:t>
            </a:r>
          </a:p>
          <a:p>
            <a:r>
              <a:rPr lang="en-US" dirty="0" smtClean="0"/>
              <a:t>You will take notes using a Venn Diagram in order to compare and contrast possible climate change impacts on both communities.</a:t>
            </a:r>
          </a:p>
          <a:p>
            <a:r>
              <a:rPr lang="en-US" dirty="0" smtClean="0"/>
              <a:t>Afterwards, you and a partner will create a color poster that visually represents how climate change affects or impacts both groups. </a:t>
            </a:r>
            <a:endParaRPr lang="pl-PL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79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Venn Diagram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Poole</a:t>
            </a:r>
          </a:p>
          <a:p>
            <a:pPr lvl="1"/>
            <a:r>
              <a:rPr lang="en-US" dirty="0" smtClean="0"/>
              <a:t>Sincere</a:t>
            </a:r>
          </a:p>
          <a:p>
            <a:pPr lvl="1"/>
            <a:r>
              <a:rPr lang="en-US" dirty="0" smtClean="0"/>
              <a:t>Gentle</a:t>
            </a:r>
          </a:p>
          <a:p>
            <a:pPr lvl="1"/>
            <a:r>
              <a:rPr lang="en-US" dirty="0" smtClean="0"/>
              <a:t>Open-minded</a:t>
            </a:r>
          </a:p>
          <a:p>
            <a:pPr lvl="1"/>
            <a:r>
              <a:rPr lang="en-US" dirty="0" smtClean="0"/>
              <a:t>Honest	</a:t>
            </a:r>
          </a:p>
          <a:p>
            <a:pPr lvl="1"/>
            <a:r>
              <a:rPr lang="en-US" dirty="0" smtClean="0"/>
              <a:t>Caring</a:t>
            </a:r>
          </a:p>
          <a:p>
            <a:pPr lvl="1"/>
            <a:r>
              <a:rPr lang="en-US" dirty="0" smtClean="0"/>
              <a:t>Smart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Students</a:t>
            </a:r>
          </a:p>
          <a:p>
            <a:pPr lvl="1"/>
            <a:r>
              <a:rPr lang="en-US" dirty="0" smtClean="0"/>
              <a:t>Fake</a:t>
            </a:r>
          </a:p>
          <a:p>
            <a:pPr lvl="1"/>
            <a:r>
              <a:rPr lang="en-US" dirty="0" smtClean="0"/>
              <a:t>Cruel</a:t>
            </a:r>
          </a:p>
          <a:p>
            <a:pPr lvl="1"/>
            <a:r>
              <a:rPr lang="en-US" dirty="0" smtClean="0"/>
              <a:t>Jaded</a:t>
            </a:r>
          </a:p>
          <a:p>
            <a:pPr lvl="1"/>
            <a:r>
              <a:rPr lang="en-US" dirty="0" smtClean="0"/>
              <a:t>Deceptive</a:t>
            </a:r>
          </a:p>
          <a:p>
            <a:pPr lvl="1"/>
            <a:r>
              <a:rPr lang="en-US" dirty="0" smtClean="0"/>
              <a:t>Callus</a:t>
            </a:r>
          </a:p>
          <a:p>
            <a:pPr lvl="1"/>
            <a:r>
              <a:rPr lang="en-US" dirty="0" smtClean="0"/>
              <a:t>...you guys get the idea...</a:t>
            </a:r>
          </a:p>
        </p:txBody>
      </p:sp>
    </p:spTree>
    <p:extLst>
      <p:ext uri="{BB962C8B-B14F-4D97-AF65-F5344CB8AC3E}">
        <p14:creationId xmlns:p14="http://schemas.microsoft.com/office/powerpoint/2010/main" val="3501890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5"/>
      <p:bldP spid="4" grpId="0" uiExpand="1" build="p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4400" i="1" dirty="0"/>
              <a:t>What did you think were the most important points in the article? Why? </a:t>
            </a:r>
            <a:endParaRPr lang="en-US" sz="4400" dirty="0"/>
          </a:p>
          <a:p>
            <a:r>
              <a:rPr lang="en-US" sz="4400" i="1" dirty="0" smtClean="0"/>
              <a:t>Did </a:t>
            </a:r>
            <a:r>
              <a:rPr lang="en-US" sz="4400" i="1" dirty="0"/>
              <a:t>anything in the reading surprise you? Why? </a:t>
            </a:r>
            <a:endParaRPr lang="en-US" sz="4400" dirty="0"/>
          </a:p>
          <a:p>
            <a:r>
              <a:rPr lang="en-US" sz="4400" i="1" dirty="0" smtClean="0"/>
              <a:t>Did </a:t>
            </a:r>
            <a:r>
              <a:rPr lang="en-US" sz="4400" i="1" dirty="0"/>
              <a:t>you disagree with anything in the reading? Why? </a:t>
            </a:r>
            <a:endParaRPr lang="en-US" sz="44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16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3278</TotalTime>
  <Words>237</Words>
  <Application>Microsoft Macintosh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Climate Justice</vt:lpstr>
      <vt:lpstr>Warm Up: </vt:lpstr>
      <vt:lpstr>Objective:</vt:lpstr>
      <vt:lpstr>Today’s Activity: Climate Justice</vt:lpstr>
      <vt:lpstr>Venn Diagram Example</vt:lpstr>
      <vt:lpstr>Exit Slip</vt:lpstr>
    </vt:vector>
  </TitlesOfParts>
  <Company>DPS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 Poole</dc:creator>
  <cp:lastModifiedBy>Jon  Poole</cp:lastModifiedBy>
  <cp:revision>3</cp:revision>
  <dcterms:created xsi:type="dcterms:W3CDTF">2014-10-10T18:27:36Z</dcterms:created>
  <dcterms:modified xsi:type="dcterms:W3CDTF">2014-10-13T01:05:51Z</dcterms:modified>
</cp:coreProperties>
</file>